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11"/>
  </p:notesMasterIdLst>
  <p:sldIdLst>
    <p:sldId id="256" r:id="rId5"/>
    <p:sldId id="261" r:id="rId6"/>
    <p:sldId id="300" r:id="rId7"/>
    <p:sldId id="299" r:id="rId8"/>
    <p:sldId id="275" r:id="rId9"/>
    <p:sldId id="298" r:id="rId10"/>
  </p:sldIdLst>
  <p:sldSz cx="9144000" cy="5143500" type="screen16x9"/>
  <p:notesSz cx="6858000" cy="9144000"/>
  <p:embeddedFontLst>
    <p:embeddedFont>
      <p:font typeface="Exo 2" panose="020B0604020202020204" charset="0"/>
      <p:regular r:id="rId12"/>
      <p:bold r:id="rId13"/>
      <p:italic r:id="rId14"/>
      <p:boldItalic r:id="rId15"/>
    </p:embeddedFont>
    <p:embeddedFont>
      <p:font typeface="Roboto Condensed Light" panose="020B0604020202020204" charset="0"/>
      <p:regular r:id="rId16"/>
      <p:bold r:id="rId17"/>
      <p:italic r:id="rId18"/>
      <p:boldItalic r:id="rId19"/>
    </p:embeddedFont>
    <p:embeddedFont>
      <p:font typeface="Squada One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AB7BCEA-9617-443A-947A-5DC2090451EE}">
  <a:tblStyle styleId="{FAB7BCEA-9617-443A-947A-5DC2090451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3792" autoAdjust="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UTIER Noemie" userId="4406ae1a-43a8-49f2-b6aa-4c415f54479f" providerId="ADAL" clId="{C9371C64-0BF8-4343-937F-40D39373F91B}"/>
    <pc:docChg chg="modSld">
      <pc:chgData name="GAUTIER Noemie" userId="4406ae1a-43a8-49f2-b6aa-4c415f54479f" providerId="ADAL" clId="{C9371C64-0BF8-4343-937F-40D39373F91B}" dt="2020-11-14T09:40:10.833" v="318" actId="1076"/>
      <pc:docMkLst>
        <pc:docMk/>
      </pc:docMkLst>
      <pc:sldChg chg="modSp mod">
        <pc:chgData name="GAUTIER Noemie" userId="4406ae1a-43a8-49f2-b6aa-4c415f54479f" providerId="ADAL" clId="{C9371C64-0BF8-4343-937F-40D39373F91B}" dt="2020-11-14T09:39:01.975" v="63" actId="20577"/>
        <pc:sldMkLst>
          <pc:docMk/>
          <pc:sldMk cId="0" sldId="261"/>
        </pc:sldMkLst>
        <pc:spChg chg="mod">
          <ac:chgData name="GAUTIER Noemie" userId="4406ae1a-43a8-49f2-b6aa-4c415f54479f" providerId="ADAL" clId="{C9371C64-0BF8-4343-937F-40D39373F91B}" dt="2020-11-14T09:39:01.975" v="63" actId="20577"/>
          <ac:spMkLst>
            <pc:docMk/>
            <pc:sldMk cId="0" sldId="261"/>
            <ac:spMk id="210" creationId="{00000000-0000-0000-0000-000000000000}"/>
          </ac:spMkLst>
        </pc:spChg>
      </pc:sldChg>
      <pc:sldChg chg="modSp mod">
        <pc:chgData name="GAUTIER Noemie" userId="4406ae1a-43a8-49f2-b6aa-4c415f54479f" providerId="ADAL" clId="{C9371C64-0BF8-4343-937F-40D39373F91B}" dt="2020-11-14T09:40:10.833" v="318" actId="1076"/>
        <pc:sldMkLst>
          <pc:docMk/>
          <pc:sldMk cId="0" sldId="275"/>
        </pc:sldMkLst>
        <pc:spChg chg="mod">
          <ac:chgData name="GAUTIER Noemie" userId="4406ae1a-43a8-49f2-b6aa-4c415f54479f" providerId="ADAL" clId="{C9371C64-0BF8-4343-937F-40D39373F91B}" dt="2020-11-14T09:40:10.833" v="318" actId="1076"/>
          <ac:spMkLst>
            <pc:docMk/>
            <pc:sldMk cId="0" sldId="275"/>
            <ac:spMk id="470" creationId="{00000000-0000-0000-0000-000000000000}"/>
          </ac:spMkLst>
        </pc:spChg>
        <pc:spChg chg="mod">
          <ac:chgData name="GAUTIER Noemie" userId="4406ae1a-43a8-49f2-b6aa-4c415f54479f" providerId="ADAL" clId="{C9371C64-0BF8-4343-937F-40D39373F91B}" dt="2020-11-14T09:39:28.864" v="153" actId="14100"/>
          <ac:spMkLst>
            <pc:docMk/>
            <pc:sldMk cId="0" sldId="275"/>
            <ac:spMk id="471" creationId="{00000000-0000-0000-0000-000000000000}"/>
          </ac:spMkLst>
        </pc:spChg>
      </pc:sldChg>
    </pc:docChg>
  </pc:docChgLst>
  <pc:docChgLst>
    <pc:chgData name="GAUTIER Noemie" userId="4406ae1a-43a8-49f2-b6aa-4c415f54479f" providerId="ADAL" clId="{CA9E3DCE-6F6F-4E4B-B6B5-242B125E67AD}"/>
    <pc:docChg chg="modSld">
      <pc:chgData name="GAUTIER Noemie" userId="4406ae1a-43a8-49f2-b6aa-4c415f54479f" providerId="ADAL" clId="{CA9E3DCE-6F6F-4E4B-B6B5-242B125E67AD}" dt="2021-02-17T08:34:53.869" v="0" actId="14100"/>
      <pc:docMkLst>
        <pc:docMk/>
      </pc:docMkLst>
      <pc:sldChg chg="modSp mod">
        <pc:chgData name="GAUTIER Noemie" userId="4406ae1a-43a8-49f2-b6aa-4c415f54479f" providerId="ADAL" clId="{CA9E3DCE-6F6F-4E4B-B6B5-242B125E67AD}" dt="2021-02-17T08:34:53.869" v="0" actId="14100"/>
        <pc:sldMkLst>
          <pc:docMk/>
          <pc:sldMk cId="0" sldId="261"/>
        </pc:sldMkLst>
        <pc:spChg chg="mod">
          <ac:chgData name="GAUTIER Noemie" userId="4406ae1a-43a8-49f2-b6aa-4c415f54479f" providerId="ADAL" clId="{CA9E3DCE-6F6F-4E4B-B6B5-242B125E67AD}" dt="2021-02-17T08:34:53.869" v="0" actId="14100"/>
          <ac:spMkLst>
            <pc:docMk/>
            <pc:sldMk cId="0" sldId="261"/>
            <ac:spMk id="194" creationId="{00000000-0000-0000-0000-000000000000}"/>
          </ac:spMkLst>
        </pc:spChg>
      </pc:sldChg>
    </pc:docChg>
  </pc:docChgLst>
  <pc:docChgLst>
    <pc:chgData name="GAUTIER Noemie" userId="4406ae1a-43a8-49f2-b6aa-4c415f54479f" providerId="ADAL" clId="{903F1A9F-CBBF-4BD9-8350-4643A548FBDD}"/>
    <pc:docChg chg="undo custSel addSld delSld modSld sldOrd delMainMaster">
      <pc:chgData name="GAUTIER Noemie" userId="4406ae1a-43a8-49f2-b6aa-4c415f54479f" providerId="ADAL" clId="{903F1A9F-CBBF-4BD9-8350-4643A548FBDD}" dt="2020-11-18T08:02:15.585" v="365" actId="1036"/>
      <pc:docMkLst>
        <pc:docMk/>
      </pc:docMkLst>
      <pc:sldChg chg="del">
        <pc:chgData name="GAUTIER Noemie" userId="4406ae1a-43a8-49f2-b6aa-4c415f54479f" providerId="ADAL" clId="{903F1A9F-CBBF-4BD9-8350-4643A548FBDD}" dt="2020-11-15T15:45:03.410" v="69" actId="2696"/>
        <pc:sldMkLst>
          <pc:docMk/>
          <pc:sldMk cId="0" sldId="258"/>
        </pc:sldMkLst>
      </pc:sldChg>
      <pc:sldChg chg="del">
        <pc:chgData name="GAUTIER Noemie" userId="4406ae1a-43a8-49f2-b6aa-4c415f54479f" providerId="ADAL" clId="{903F1A9F-CBBF-4BD9-8350-4643A548FBDD}" dt="2020-11-15T15:45:04.002" v="71" actId="2696"/>
        <pc:sldMkLst>
          <pc:docMk/>
          <pc:sldMk cId="0" sldId="259"/>
        </pc:sldMkLst>
      </pc:sldChg>
      <pc:sldChg chg="del">
        <pc:chgData name="GAUTIER Noemie" userId="4406ae1a-43a8-49f2-b6aa-4c415f54479f" providerId="ADAL" clId="{903F1A9F-CBBF-4BD9-8350-4643A548FBDD}" dt="2020-11-15T15:45:04.373" v="73" actId="2696"/>
        <pc:sldMkLst>
          <pc:docMk/>
          <pc:sldMk cId="0" sldId="260"/>
        </pc:sldMkLst>
      </pc:sldChg>
      <pc:sldChg chg="modSp">
        <pc:chgData name="GAUTIER Noemie" userId="4406ae1a-43a8-49f2-b6aa-4c415f54479f" providerId="ADAL" clId="{903F1A9F-CBBF-4BD9-8350-4643A548FBDD}" dt="2020-11-18T07:06:52.769" v="362" actId="20577"/>
        <pc:sldMkLst>
          <pc:docMk/>
          <pc:sldMk cId="0" sldId="261"/>
        </pc:sldMkLst>
        <pc:spChg chg="mod">
          <ac:chgData name="GAUTIER Noemie" userId="4406ae1a-43a8-49f2-b6aa-4c415f54479f" providerId="ADAL" clId="{903F1A9F-CBBF-4BD9-8350-4643A548FBDD}" dt="2020-11-18T07:06:52.769" v="362" actId="20577"/>
          <ac:spMkLst>
            <pc:docMk/>
            <pc:sldMk cId="0" sldId="261"/>
            <ac:spMk id="193" creationId="{00000000-0000-0000-0000-000000000000}"/>
          </ac:spMkLst>
        </pc:spChg>
      </pc:sldChg>
      <pc:sldChg chg="del">
        <pc:chgData name="GAUTIER Noemie" userId="4406ae1a-43a8-49f2-b6aa-4c415f54479f" providerId="ADAL" clId="{903F1A9F-CBBF-4BD9-8350-4643A548FBDD}" dt="2020-11-15T15:45:04.785" v="74" actId="2696"/>
        <pc:sldMkLst>
          <pc:docMk/>
          <pc:sldMk cId="0" sldId="262"/>
        </pc:sldMkLst>
      </pc:sldChg>
      <pc:sldChg chg="del">
        <pc:chgData name="GAUTIER Noemie" userId="4406ae1a-43a8-49f2-b6aa-4c415f54479f" providerId="ADAL" clId="{903F1A9F-CBBF-4BD9-8350-4643A548FBDD}" dt="2020-11-15T15:45:05.509" v="76" actId="2696"/>
        <pc:sldMkLst>
          <pc:docMk/>
          <pc:sldMk cId="0" sldId="263"/>
        </pc:sldMkLst>
      </pc:sldChg>
      <pc:sldChg chg="del">
        <pc:chgData name="GAUTIER Noemie" userId="4406ae1a-43a8-49f2-b6aa-4c415f54479f" providerId="ADAL" clId="{903F1A9F-CBBF-4BD9-8350-4643A548FBDD}" dt="2020-11-15T15:45:06.143" v="78" actId="2696"/>
        <pc:sldMkLst>
          <pc:docMk/>
          <pc:sldMk cId="0" sldId="264"/>
        </pc:sldMkLst>
      </pc:sldChg>
      <pc:sldChg chg="del">
        <pc:chgData name="GAUTIER Noemie" userId="4406ae1a-43a8-49f2-b6aa-4c415f54479f" providerId="ADAL" clId="{903F1A9F-CBBF-4BD9-8350-4643A548FBDD}" dt="2020-11-15T15:45:06.591" v="79" actId="2696"/>
        <pc:sldMkLst>
          <pc:docMk/>
          <pc:sldMk cId="0" sldId="265"/>
        </pc:sldMkLst>
      </pc:sldChg>
      <pc:sldChg chg="del">
        <pc:chgData name="GAUTIER Noemie" userId="4406ae1a-43a8-49f2-b6aa-4c415f54479f" providerId="ADAL" clId="{903F1A9F-CBBF-4BD9-8350-4643A548FBDD}" dt="2020-11-15T15:45:03.060" v="67" actId="2696"/>
        <pc:sldMkLst>
          <pc:docMk/>
          <pc:sldMk cId="0" sldId="266"/>
        </pc:sldMkLst>
      </pc:sldChg>
      <pc:sldChg chg="del">
        <pc:chgData name="GAUTIER Noemie" userId="4406ae1a-43a8-49f2-b6aa-4c415f54479f" providerId="ADAL" clId="{903F1A9F-CBBF-4BD9-8350-4643A548FBDD}" dt="2020-11-15T15:45:07.382" v="81" actId="2696"/>
        <pc:sldMkLst>
          <pc:docMk/>
          <pc:sldMk cId="0" sldId="267"/>
        </pc:sldMkLst>
      </pc:sldChg>
      <pc:sldChg chg="del">
        <pc:chgData name="GAUTIER Noemie" userId="4406ae1a-43a8-49f2-b6aa-4c415f54479f" providerId="ADAL" clId="{903F1A9F-CBBF-4BD9-8350-4643A548FBDD}" dt="2020-11-15T15:45:07.702" v="83" actId="2696"/>
        <pc:sldMkLst>
          <pc:docMk/>
          <pc:sldMk cId="0" sldId="268"/>
        </pc:sldMkLst>
      </pc:sldChg>
      <pc:sldChg chg="del">
        <pc:chgData name="GAUTIER Noemie" userId="4406ae1a-43a8-49f2-b6aa-4c415f54479f" providerId="ADAL" clId="{903F1A9F-CBBF-4BD9-8350-4643A548FBDD}" dt="2020-11-15T15:45:08.189" v="85" actId="2696"/>
        <pc:sldMkLst>
          <pc:docMk/>
          <pc:sldMk cId="0" sldId="269"/>
        </pc:sldMkLst>
      </pc:sldChg>
      <pc:sldChg chg="modSp">
        <pc:chgData name="GAUTIER Noemie" userId="4406ae1a-43a8-49f2-b6aa-4c415f54479f" providerId="ADAL" clId="{903F1A9F-CBBF-4BD9-8350-4643A548FBDD}" dt="2020-11-17T08:55:12.804" v="359" actId="1076"/>
        <pc:sldMkLst>
          <pc:docMk/>
          <pc:sldMk cId="0" sldId="275"/>
        </pc:sldMkLst>
        <pc:spChg chg="mod">
          <ac:chgData name="GAUTIER Noemie" userId="4406ae1a-43a8-49f2-b6aa-4c415f54479f" providerId="ADAL" clId="{903F1A9F-CBBF-4BD9-8350-4643A548FBDD}" dt="2020-11-17T08:54:36.026" v="329" actId="14100"/>
          <ac:spMkLst>
            <pc:docMk/>
            <pc:sldMk cId="0" sldId="275"/>
            <ac:spMk id="445" creationId="{00000000-0000-0000-0000-000000000000}"/>
          </ac:spMkLst>
        </pc:spChg>
        <pc:spChg chg="mod">
          <ac:chgData name="GAUTIER Noemie" userId="4406ae1a-43a8-49f2-b6aa-4c415f54479f" providerId="ADAL" clId="{903F1A9F-CBBF-4BD9-8350-4643A548FBDD}" dt="2020-11-17T08:54:47.810" v="355" actId="1035"/>
          <ac:spMkLst>
            <pc:docMk/>
            <pc:sldMk cId="0" sldId="275"/>
            <ac:spMk id="449" creationId="{00000000-0000-0000-0000-000000000000}"/>
          </ac:spMkLst>
        </pc:spChg>
        <pc:spChg chg="mod">
          <ac:chgData name="GAUTIER Noemie" userId="4406ae1a-43a8-49f2-b6aa-4c415f54479f" providerId="ADAL" clId="{903F1A9F-CBBF-4BD9-8350-4643A548FBDD}" dt="2020-11-17T08:54:47.810" v="355" actId="1035"/>
          <ac:spMkLst>
            <pc:docMk/>
            <pc:sldMk cId="0" sldId="275"/>
            <ac:spMk id="454" creationId="{00000000-0000-0000-0000-000000000000}"/>
          </ac:spMkLst>
        </pc:spChg>
        <pc:spChg chg="mod">
          <ac:chgData name="GAUTIER Noemie" userId="4406ae1a-43a8-49f2-b6aa-4c415f54479f" providerId="ADAL" clId="{903F1A9F-CBBF-4BD9-8350-4643A548FBDD}" dt="2020-11-17T08:54:47.810" v="355" actId="1035"/>
          <ac:spMkLst>
            <pc:docMk/>
            <pc:sldMk cId="0" sldId="275"/>
            <ac:spMk id="459" creationId="{00000000-0000-0000-0000-000000000000}"/>
          </ac:spMkLst>
        </pc:spChg>
        <pc:spChg chg="mod">
          <ac:chgData name="GAUTIER Noemie" userId="4406ae1a-43a8-49f2-b6aa-4c415f54479f" providerId="ADAL" clId="{903F1A9F-CBBF-4BD9-8350-4643A548FBDD}" dt="2020-11-17T08:54:47.810" v="355" actId="1035"/>
          <ac:spMkLst>
            <pc:docMk/>
            <pc:sldMk cId="0" sldId="275"/>
            <ac:spMk id="464" creationId="{00000000-0000-0000-0000-000000000000}"/>
          </ac:spMkLst>
        </pc:spChg>
        <pc:spChg chg="mod">
          <ac:chgData name="GAUTIER Noemie" userId="4406ae1a-43a8-49f2-b6aa-4c415f54479f" providerId="ADAL" clId="{903F1A9F-CBBF-4BD9-8350-4643A548FBDD}" dt="2020-11-17T08:54:47.810" v="355" actId="1035"/>
          <ac:spMkLst>
            <pc:docMk/>
            <pc:sldMk cId="0" sldId="275"/>
            <ac:spMk id="466" creationId="{00000000-0000-0000-0000-000000000000}"/>
          </ac:spMkLst>
        </pc:spChg>
        <pc:spChg chg="mod">
          <ac:chgData name="GAUTIER Noemie" userId="4406ae1a-43a8-49f2-b6aa-4c415f54479f" providerId="ADAL" clId="{903F1A9F-CBBF-4BD9-8350-4643A548FBDD}" dt="2020-11-17T08:54:47.810" v="355" actId="1035"/>
          <ac:spMkLst>
            <pc:docMk/>
            <pc:sldMk cId="0" sldId="275"/>
            <ac:spMk id="467" creationId="{00000000-0000-0000-0000-000000000000}"/>
          </ac:spMkLst>
        </pc:spChg>
        <pc:spChg chg="mod">
          <ac:chgData name="GAUTIER Noemie" userId="4406ae1a-43a8-49f2-b6aa-4c415f54479f" providerId="ADAL" clId="{903F1A9F-CBBF-4BD9-8350-4643A548FBDD}" dt="2020-11-17T08:54:47.810" v="355" actId="1035"/>
          <ac:spMkLst>
            <pc:docMk/>
            <pc:sldMk cId="0" sldId="275"/>
            <ac:spMk id="468" creationId="{00000000-0000-0000-0000-000000000000}"/>
          </ac:spMkLst>
        </pc:spChg>
        <pc:spChg chg="mod">
          <ac:chgData name="GAUTIER Noemie" userId="4406ae1a-43a8-49f2-b6aa-4c415f54479f" providerId="ADAL" clId="{903F1A9F-CBBF-4BD9-8350-4643A548FBDD}" dt="2020-11-17T08:54:47.810" v="355" actId="1035"/>
          <ac:spMkLst>
            <pc:docMk/>
            <pc:sldMk cId="0" sldId="275"/>
            <ac:spMk id="469" creationId="{00000000-0000-0000-0000-000000000000}"/>
          </ac:spMkLst>
        </pc:spChg>
        <pc:spChg chg="mod">
          <ac:chgData name="GAUTIER Noemie" userId="4406ae1a-43a8-49f2-b6aa-4c415f54479f" providerId="ADAL" clId="{903F1A9F-CBBF-4BD9-8350-4643A548FBDD}" dt="2020-11-17T08:54:47.810" v="355" actId="1035"/>
          <ac:spMkLst>
            <pc:docMk/>
            <pc:sldMk cId="0" sldId="275"/>
            <ac:spMk id="470" creationId="{00000000-0000-0000-0000-000000000000}"/>
          </ac:spMkLst>
        </pc:spChg>
        <pc:spChg chg="mod">
          <ac:chgData name="GAUTIER Noemie" userId="4406ae1a-43a8-49f2-b6aa-4c415f54479f" providerId="ADAL" clId="{903F1A9F-CBBF-4BD9-8350-4643A548FBDD}" dt="2020-11-17T08:54:47.810" v="355" actId="1035"/>
          <ac:spMkLst>
            <pc:docMk/>
            <pc:sldMk cId="0" sldId="275"/>
            <ac:spMk id="471" creationId="{00000000-0000-0000-0000-000000000000}"/>
          </ac:spMkLst>
        </pc:spChg>
        <pc:spChg chg="mod">
          <ac:chgData name="GAUTIER Noemie" userId="4406ae1a-43a8-49f2-b6aa-4c415f54479f" providerId="ADAL" clId="{903F1A9F-CBBF-4BD9-8350-4643A548FBDD}" dt="2020-11-17T08:54:47.810" v="355" actId="1035"/>
          <ac:spMkLst>
            <pc:docMk/>
            <pc:sldMk cId="0" sldId="275"/>
            <ac:spMk id="472" creationId="{00000000-0000-0000-0000-000000000000}"/>
          </ac:spMkLst>
        </pc:spChg>
        <pc:grpChg chg="mod">
          <ac:chgData name="GAUTIER Noemie" userId="4406ae1a-43a8-49f2-b6aa-4c415f54479f" providerId="ADAL" clId="{903F1A9F-CBBF-4BD9-8350-4643A548FBDD}" dt="2020-11-17T08:54:53.670" v="356" actId="1076"/>
          <ac:grpSpMkLst>
            <pc:docMk/>
            <pc:sldMk cId="0" sldId="275"/>
            <ac:grpSpMk id="446" creationId="{00000000-0000-0000-0000-000000000000}"/>
          </ac:grpSpMkLst>
        </pc:grpChg>
        <pc:grpChg chg="mod">
          <ac:chgData name="GAUTIER Noemie" userId="4406ae1a-43a8-49f2-b6aa-4c415f54479f" providerId="ADAL" clId="{903F1A9F-CBBF-4BD9-8350-4643A548FBDD}" dt="2020-11-17T08:54:47.810" v="355" actId="1035"/>
          <ac:grpSpMkLst>
            <pc:docMk/>
            <pc:sldMk cId="0" sldId="275"/>
            <ac:grpSpMk id="451" creationId="{00000000-0000-0000-0000-000000000000}"/>
          </ac:grpSpMkLst>
        </pc:grpChg>
        <pc:grpChg chg="mod">
          <ac:chgData name="GAUTIER Noemie" userId="4406ae1a-43a8-49f2-b6aa-4c415f54479f" providerId="ADAL" clId="{903F1A9F-CBBF-4BD9-8350-4643A548FBDD}" dt="2020-11-17T08:54:47.810" v="355" actId="1035"/>
          <ac:grpSpMkLst>
            <pc:docMk/>
            <pc:sldMk cId="0" sldId="275"/>
            <ac:grpSpMk id="456" creationId="{00000000-0000-0000-0000-000000000000}"/>
          </ac:grpSpMkLst>
        </pc:grpChg>
        <pc:grpChg chg="mod">
          <ac:chgData name="GAUTIER Noemie" userId="4406ae1a-43a8-49f2-b6aa-4c415f54479f" providerId="ADAL" clId="{903F1A9F-CBBF-4BD9-8350-4643A548FBDD}" dt="2020-11-17T08:54:47.810" v="355" actId="1035"/>
          <ac:grpSpMkLst>
            <pc:docMk/>
            <pc:sldMk cId="0" sldId="275"/>
            <ac:grpSpMk id="461" creationId="{00000000-0000-0000-0000-000000000000}"/>
          </ac:grpSpMkLst>
        </pc:grpChg>
        <pc:cxnChg chg="mod">
          <ac:chgData name="GAUTIER Noemie" userId="4406ae1a-43a8-49f2-b6aa-4c415f54479f" providerId="ADAL" clId="{903F1A9F-CBBF-4BD9-8350-4643A548FBDD}" dt="2020-11-17T08:54:58.761" v="357" actId="1076"/>
          <ac:cxnSpMkLst>
            <pc:docMk/>
            <pc:sldMk cId="0" sldId="275"/>
            <ac:cxnSpMk id="448" creationId="{00000000-0000-0000-0000-000000000000}"/>
          </ac:cxnSpMkLst>
        </pc:cxnChg>
        <pc:cxnChg chg="mod">
          <ac:chgData name="GAUTIER Noemie" userId="4406ae1a-43a8-49f2-b6aa-4c415f54479f" providerId="ADAL" clId="{903F1A9F-CBBF-4BD9-8350-4643A548FBDD}" dt="2020-11-17T08:55:04.923" v="358" actId="1076"/>
          <ac:cxnSpMkLst>
            <pc:docMk/>
            <pc:sldMk cId="0" sldId="275"/>
            <ac:cxnSpMk id="458" creationId="{00000000-0000-0000-0000-000000000000}"/>
          </ac:cxnSpMkLst>
        </pc:cxnChg>
        <pc:cxnChg chg="mod">
          <ac:chgData name="GAUTIER Noemie" userId="4406ae1a-43a8-49f2-b6aa-4c415f54479f" providerId="ADAL" clId="{903F1A9F-CBBF-4BD9-8350-4643A548FBDD}" dt="2020-11-17T08:55:12.804" v="359" actId="1076"/>
          <ac:cxnSpMkLst>
            <pc:docMk/>
            <pc:sldMk cId="0" sldId="275"/>
            <ac:cxnSpMk id="463" creationId="{00000000-0000-0000-0000-000000000000}"/>
          </ac:cxnSpMkLst>
        </pc:cxnChg>
      </pc:sldChg>
      <pc:sldChg chg="del">
        <pc:chgData name="GAUTIER Noemie" userId="4406ae1a-43a8-49f2-b6aa-4c415f54479f" providerId="ADAL" clId="{903F1A9F-CBBF-4BD9-8350-4643A548FBDD}" dt="2020-11-15T15:45:08.951" v="87" actId="2696"/>
        <pc:sldMkLst>
          <pc:docMk/>
          <pc:sldMk cId="0" sldId="286"/>
        </pc:sldMkLst>
      </pc:sldChg>
      <pc:sldChg chg="del">
        <pc:chgData name="GAUTIER Noemie" userId="4406ae1a-43a8-49f2-b6aa-4c415f54479f" providerId="ADAL" clId="{903F1A9F-CBBF-4BD9-8350-4643A548FBDD}" dt="2020-11-15T15:45:09.715" v="88" actId="2696"/>
        <pc:sldMkLst>
          <pc:docMk/>
          <pc:sldMk cId="0" sldId="287"/>
        </pc:sldMkLst>
      </pc:sldChg>
      <pc:sldChg chg="del">
        <pc:chgData name="GAUTIER Noemie" userId="4406ae1a-43a8-49f2-b6aa-4c415f54479f" providerId="ADAL" clId="{903F1A9F-CBBF-4BD9-8350-4643A548FBDD}" dt="2020-11-15T15:45:10.254" v="89" actId="2696"/>
        <pc:sldMkLst>
          <pc:docMk/>
          <pc:sldMk cId="0" sldId="288"/>
        </pc:sldMkLst>
      </pc:sldChg>
      <pc:sldChg chg="del">
        <pc:chgData name="GAUTIER Noemie" userId="4406ae1a-43a8-49f2-b6aa-4c415f54479f" providerId="ADAL" clId="{903F1A9F-CBBF-4BD9-8350-4643A548FBDD}" dt="2020-11-15T15:45:10.964" v="90" actId="2696"/>
        <pc:sldMkLst>
          <pc:docMk/>
          <pc:sldMk cId="0" sldId="289"/>
        </pc:sldMkLst>
      </pc:sldChg>
      <pc:sldChg chg="del">
        <pc:chgData name="GAUTIER Noemie" userId="4406ae1a-43a8-49f2-b6aa-4c415f54479f" providerId="ADAL" clId="{903F1A9F-CBBF-4BD9-8350-4643A548FBDD}" dt="2020-11-15T15:45:11.593" v="91" actId="2696"/>
        <pc:sldMkLst>
          <pc:docMk/>
          <pc:sldMk cId="0" sldId="290"/>
        </pc:sldMkLst>
      </pc:sldChg>
      <pc:sldChg chg="del">
        <pc:chgData name="GAUTIER Noemie" userId="4406ae1a-43a8-49f2-b6aa-4c415f54479f" providerId="ADAL" clId="{903F1A9F-CBBF-4BD9-8350-4643A548FBDD}" dt="2020-11-15T15:45:12.381" v="92" actId="2696"/>
        <pc:sldMkLst>
          <pc:docMk/>
          <pc:sldMk cId="0" sldId="291"/>
        </pc:sldMkLst>
      </pc:sldChg>
      <pc:sldChg chg="del">
        <pc:chgData name="GAUTIER Noemie" userId="4406ae1a-43a8-49f2-b6aa-4c415f54479f" providerId="ADAL" clId="{903F1A9F-CBBF-4BD9-8350-4643A548FBDD}" dt="2020-11-15T15:45:13.333" v="93" actId="2696"/>
        <pc:sldMkLst>
          <pc:docMk/>
          <pc:sldMk cId="0" sldId="292"/>
        </pc:sldMkLst>
      </pc:sldChg>
      <pc:sldChg chg="del">
        <pc:chgData name="GAUTIER Noemie" userId="4406ae1a-43a8-49f2-b6aa-4c415f54479f" providerId="ADAL" clId="{903F1A9F-CBBF-4BD9-8350-4643A548FBDD}" dt="2020-11-15T15:45:14.300" v="94" actId="2696"/>
        <pc:sldMkLst>
          <pc:docMk/>
          <pc:sldMk cId="0" sldId="293"/>
        </pc:sldMkLst>
      </pc:sldChg>
      <pc:sldChg chg="del">
        <pc:chgData name="GAUTIER Noemie" userId="4406ae1a-43a8-49f2-b6aa-4c415f54479f" providerId="ADAL" clId="{903F1A9F-CBBF-4BD9-8350-4643A548FBDD}" dt="2020-11-15T15:45:15.370" v="95" actId="2696"/>
        <pc:sldMkLst>
          <pc:docMk/>
          <pc:sldMk cId="0" sldId="294"/>
        </pc:sldMkLst>
      </pc:sldChg>
      <pc:sldChg chg="del">
        <pc:chgData name="GAUTIER Noemie" userId="4406ae1a-43a8-49f2-b6aa-4c415f54479f" providerId="ADAL" clId="{903F1A9F-CBBF-4BD9-8350-4643A548FBDD}" dt="2020-11-15T15:45:16.122" v="96" actId="2696"/>
        <pc:sldMkLst>
          <pc:docMk/>
          <pc:sldMk cId="0" sldId="295"/>
        </pc:sldMkLst>
      </pc:sldChg>
      <pc:sldChg chg="del">
        <pc:chgData name="GAUTIER Noemie" userId="4406ae1a-43a8-49f2-b6aa-4c415f54479f" providerId="ADAL" clId="{903F1A9F-CBBF-4BD9-8350-4643A548FBDD}" dt="2020-11-15T15:45:16.871" v="97" actId="2696"/>
        <pc:sldMkLst>
          <pc:docMk/>
          <pc:sldMk cId="0" sldId="296"/>
        </pc:sldMkLst>
      </pc:sldChg>
      <pc:sldChg chg="del">
        <pc:chgData name="GAUTIER Noemie" userId="4406ae1a-43a8-49f2-b6aa-4c415f54479f" providerId="ADAL" clId="{903F1A9F-CBBF-4BD9-8350-4643A548FBDD}" dt="2020-11-15T15:45:17.668" v="98" actId="2696"/>
        <pc:sldMkLst>
          <pc:docMk/>
          <pc:sldMk cId="0" sldId="297"/>
        </pc:sldMkLst>
      </pc:sldChg>
      <pc:sldChg chg="modSp">
        <pc:chgData name="GAUTIER Noemie" userId="4406ae1a-43a8-49f2-b6aa-4c415f54479f" providerId="ADAL" clId="{903F1A9F-CBBF-4BD9-8350-4643A548FBDD}" dt="2020-11-17T08:55:28.752" v="361" actId="1076"/>
        <pc:sldMkLst>
          <pc:docMk/>
          <pc:sldMk cId="1758886111" sldId="298"/>
        </pc:sldMkLst>
        <pc:spChg chg="mod">
          <ac:chgData name="GAUTIER Noemie" userId="4406ae1a-43a8-49f2-b6aa-4c415f54479f" providerId="ADAL" clId="{903F1A9F-CBBF-4BD9-8350-4643A548FBDD}" dt="2020-11-17T08:55:26.543" v="360" actId="1076"/>
          <ac:spMkLst>
            <pc:docMk/>
            <pc:sldMk cId="1758886111" sldId="298"/>
            <ac:spMk id="2" creationId="{DAB0F38D-E4F6-41C0-96F6-3F6963483934}"/>
          </ac:spMkLst>
        </pc:spChg>
        <pc:spChg chg="mod">
          <ac:chgData name="GAUTIER Noemie" userId="4406ae1a-43a8-49f2-b6aa-4c415f54479f" providerId="ADAL" clId="{903F1A9F-CBBF-4BD9-8350-4643A548FBDD}" dt="2020-11-17T08:55:28.752" v="361" actId="1076"/>
          <ac:spMkLst>
            <pc:docMk/>
            <pc:sldMk cId="1758886111" sldId="298"/>
            <ac:spMk id="3" creationId="{1A687DB9-6E1E-4D74-BED2-50FE35B0CFF6}"/>
          </ac:spMkLst>
        </pc:spChg>
      </pc:sldChg>
      <pc:sldChg chg="addSp delSp modSp modNotesTx">
        <pc:chgData name="GAUTIER Noemie" userId="4406ae1a-43a8-49f2-b6aa-4c415f54479f" providerId="ADAL" clId="{903F1A9F-CBBF-4BD9-8350-4643A548FBDD}" dt="2020-11-16T09:57:56.773" v="310" actId="20577"/>
        <pc:sldMkLst>
          <pc:docMk/>
          <pc:sldMk cId="77005024" sldId="299"/>
        </pc:sldMkLst>
        <pc:spChg chg="mod">
          <ac:chgData name="GAUTIER Noemie" userId="4406ae1a-43a8-49f2-b6aa-4c415f54479f" providerId="ADAL" clId="{903F1A9F-CBBF-4BD9-8350-4643A548FBDD}" dt="2020-11-15T15:41:03.883" v="22" actId="14100"/>
          <ac:spMkLst>
            <pc:docMk/>
            <pc:sldMk cId="77005024" sldId="299"/>
            <ac:spMk id="2" creationId="{7A4A6C7B-1E8D-43D5-8E70-BCC9E8A17107}"/>
          </ac:spMkLst>
        </pc:spChg>
        <pc:spChg chg="add del mod">
          <ac:chgData name="GAUTIER Noemie" userId="4406ae1a-43a8-49f2-b6aa-4c415f54479f" providerId="ADAL" clId="{903F1A9F-CBBF-4BD9-8350-4643A548FBDD}" dt="2020-11-16T08:21:35.259" v="259" actId="1076"/>
          <ac:spMkLst>
            <pc:docMk/>
            <pc:sldMk cId="77005024" sldId="299"/>
            <ac:spMk id="12" creationId="{4FEFB92B-77F8-474A-8075-449618BE2199}"/>
          </ac:spMkLst>
        </pc:spChg>
        <pc:picChg chg="add mod">
          <ac:chgData name="GAUTIER Noemie" userId="4406ae1a-43a8-49f2-b6aa-4c415f54479f" providerId="ADAL" clId="{903F1A9F-CBBF-4BD9-8350-4643A548FBDD}" dt="2020-11-15T15:44:24.451" v="57" actId="1076"/>
          <ac:picMkLst>
            <pc:docMk/>
            <pc:sldMk cId="77005024" sldId="299"/>
            <ac:picMk id="3" creationId="{708986C3-A5E4-4EDB-B491-92525C6DE593}"/>
          </ac:picMkLst>
        </pc:picChg>
        <pc:picChg chg="add del mod">
          <ac:chgData name="GAUTIER Noemie" userId="4406ae1a-43a8-49f2-b6aa-4c415f54479f" providerId="ADAL" clId="{903F1A9F-CBBF-4BD9-8350-4643A548FBDD}" dt="2020-11-15T15:18:10.375" v="7" actId="478"/>
          <ac:picMkLst>
            <pc:docMk/>
            <pc:sldMk cId="77005024" sldId="299"/>
            <ac:picMk id="4" creationId="{4D6ED1F4-A4E6-4CC5-8FB4-A48329C29274}"/>
          </ac:picMkLst>
        </pc:picChg>
        <pc:picChg chg="add del mod">
          <ac:chgData name="GAUTIER Noemie" userId="4406ae1a-43a8-49f2-b6aa-4c415f54479f" providerId="ADAL" clId="{903F1A9F-CBBF-4BD9-8350-4643A548FBDD}" dt="2020-11-15T15:18:14.705" v="10" actId="478"/>
          <ac:picMkLst>
            <pc:docMk/>
            <pc:sldMk cId="77005024" sldId="299"/>
            <ac:picMk id="5" creationId="{0AAF0991-B4A3-484C-842D-3A053979CE28}"/>
          </ac:picMkLst>
        </pc:picChg>
        <pc:picChg chg="add mod">
          <ac:chgData name="GAUTIER Noemie" userId="4406ae1a-43a8-49f2-b6aa-4c415f54479f" providerId="ADAL" clId="{903F1A9F-CBBF-4BD9-8350-4643A548FBDD}" dt="2020-11-15T15:44:39.989" v="66" actId="1076"/>
          <ac:picMkLst>
            <pc:docMk/>
            <pc:sldMk cId="77005024" sldId="299"/>
            <ac:picMk id="6" creationId="{290E7F38-6848-46CC-A81D-0CE37FC6537D}"/>
          </ac:picMkLst>
        </pc:picChg>
        <pc:picChg chg="add del mod">
          <ac:chgData name="GAUTIER Noemie" userId="4406ae1a-43a8-49f2-b6aa-4c415f54479f" providerId="ADAL" clId="{903F1A9F-CBBF-4BD9-8350-4643A548FBDD}" dt="2020-11-15T15:44:18.482" v="53" actId="478"/>
          <ac:picMkLst>
            <pc:docMk/>
            <pc:sldMk cId="77005024" sldId="299"/>
            <ac:picMk id="7" creationId="{3000339C-FF00-493B-A13B-621320E6893A}"/>
          </ac:picMkLst>
        </pc:picChg>
        <pc:picChg chg="add del mod">
          <ac:chgData name="GAUTIER Noemie" userId="4406ae1a-43a8-49f2-b6aa-4c415f54479f" providerId="ADAL" clId="{903F1A9F-CBBF-4BD9-8350-4643A548FBDD}" dt="2020-11-15T15:46:41.164" v="101" actId="478"/>
          <ac:picMkLst>
            <pc:docMk/>
            <pc:sldMk cId="77005024" sldId="299"/>
            <ac:picMk id="8" creationId="{A9C77798-0339-4FF4-A080-3D8754F8CA4A}"/>
          </ac:picMkLst>
        </pc:picChg>
        <pc:picChg chg="add mod">
          <ac:chgData name="GAUTIER Noemie" userId="4406ae1a-43a8-49f2-b6aa-4c415f54479f" providerId="ADAL" clId="{903F1A9F-CBBF-4BD9-8350-4643A548FBDD}" dt="2020-11-15T15:44:39.024" v="65" actId="1076"/>
          <ac:picMkLst>
            <pc:docMk/>
            <pc:sldMk cId="77005024" sldId="299"/>
            <ac:picMk id="9" creationId="{155315AA-23B3-4664-8FFF-6FBDB488B63C}"/>
          </ac:picMkLst>
        </pc:picChg>
        <pc:picChg chg="add mod">
          <ac:chgData name="GAUTIER Noemie" userId="4406ae1a-43a8-49f2-b6aa-4c415f54479f" providerId="ADAL" clId="{903F1A9F-CBBF-4BD9-8350-4643A548FBDD}" dt="2020-11-15T15:44:33.188" v="62" actId="1076"/>
          <ac:picMkLst>
            <pc:docMk/>
            <pc:sldMk cId="77005024" sldId="299"/>
            <ac:picMk id="10" creationId="{1C3EA4C3-F995-46DF-BDB5-BBABEBD4E19A}"/>
          </ac:picMkLst>
        </pc:picChg>
        <pc:picChg chg="add mod">
          <ac:chgData name="GAUTIER Noemie" userId="4406ae1a-43a8-49f2-b6aa-4c415f54479f" providerId="ADAL" clId="{903F1A9F-CBBF-4BD9-8350-4643A548FBDD}" dt="2020-11-15T15:47:45.981" v="107" actId="1076"/>
          <ac:picMkLst>
            <pc:docMk/>
            <pc:sldMk cId="77005024" sldId="299"/>
            <ac:picMk id="11" creationId="{925A141D-331B-409B-B42D-8A9ED96D1D41}"/>
          </ac:picMkLst>
        </pc:picChg>
      </pc:sldChg>
      <pc:sldChg chg="addSp delSp modSp add ord modAnim">
        <pc:chgData name="GAUTIER Noemie" userId="4406ae1a-43a8-49f2-b6aa-4c415f54479f" providerId="ADAL" clId="{903F1A9F-CBBF-4BD9-8350-4643A548FBDD}" dt="2020-11-18T08:02:15.585" v="365" actId="1036"/>
        <pc:sldMkLst>
          <pc:docMk/>
          <pc:sldMk cId="26388369" sldId="300"/>
        </pc:sldMkLst>
        <pc:spChg chg="mod">
          <ac:chgData name="GAUTIER Noemie" userId="4406ae1a-43a8-49f2-b6aa-4c415f54479f" providerId="ADAL" clId="{903F1A9F-CBBF-4BD9-8350-4643A548FBDD}" dt="2020-11-16T08:17:02.615" v="178" actId="1076"/>
          <ac:spMkLst>
            <pc:docMk/>
            <pc:sldMk cId="26388369" sldId="300"/>
            <ac:spMk id="2" creationId="{CF2563C5-D007-4A38-AA47-B488DC61E63C}"/>
          </ac:spMkLst>
        </pc:spChg>
        <pc:picChg chg="add del mod">
          <ac:chgData name="GAUTIER Noemie" userId="4406ae1a-43a8-49f2-b6aa-4c415f54479f" providerId="ADAL" clId="{903F1A9F-CBBF-4BD9-8350-4643A548FBDD}" dt="2020-11-16T08:15:32.746" v="114" actId="478"/>
          <ac:picMkLst>
            <pc:docMk/>
            <pc:sldMk cId="26388369" sldId="300"/>
            <ac:picMk id="3" creationId="{10489809-F86E-4AC5-B810-D143C3FC3ABD}"/>
          </ac:picMkLst>
        </pc:picChg>
        <pc:picChg chg="add mod modCrop">
          <ac:chgData name="GAUTIER Noemie" userId="4406ae1a-43a8-49f2-b6aa-4c415f54479f" providerId="ADAL" clId="{903F1A9F-CBBF-4BD9-8350-4643A548FBDD}" dt="2020-11-18T08:02:15.585" v="365" actId="1036"/>
          <ac:picMkLst>
            <pc:docMk/>
            <pc:sldMk cId="26388369" sldId="300"/>
            <ac:picMk id="4" creationId="{4D2A87FA-AC14-4F3E-92D3-2AAB517E889A}"/>
          </ac:picMkLst>
        </pc:picChg>
      </pc:sldChg>
      <pc:sldChg chg="add del">
        <pc:chgData name="GAUTIER Noemie" userId="4406ae1a-43a8-49f2-b6aa-4c415f54479f" providerId="ADAL" clId="{903F1A9F-CBBF-4BD9-8350-4643A548FBDD}" dt="2020-11-16T09:57:46.670" v="261" actId="2696"/>
        <pc:sldMkLst>
          <pc:docMk/>
          <pc:sldMk cId="3507061019" sldId="301"/>
        </pc:sldMkLst>
      </pc:sldChg>
      <pc:sldMasterChg chg="delSldLayout">
        <pc:chgData name="GAUTIER Noemie" userId="4406ae1a-43a8-49f2-b6aa-4c415f54479f" providerId="ADAL" clId="{903F1A9F-CBBF-4BD9-8350-4643A548FBDD}" dt="2020-11-15T15:45:08.189" v="86" actId="2696"/>
        <pc:sldMasterMkLst>
          <pc:docMk/>
          <pc:sldMasterMk cId="0" sldId="2147483673"/>
        </pc:sldMasterMkLst>
        <pc:sldLayoutChg chg="del">
          <pc:chgData name="GAUTIER Noemie" userId="4406ae1a-43a8-49f2-b6aa-4c415f54479f" providerId="ADAL" clId="{903F1A9F-CBBF-4BD9-8350-4643A548FBDD}" dt="2020-11-15T15:45:03.418" v="70" actId="2696"/>
          <pc:sldLayoutMkLst>
            <pc:docMk/>
            <pc:sldMasterMk cId="0" sldId="2147483673"/>
            <pc:sldLayoutMk cId="0" sldId="2147483649"/>
          </pc:sldLayoutMkLst>
        </pc:sldLayoutChg>
        <pc:sldLayoutChg chg="del">
          <pc:chgData name="GAUTIER Noemie" userId="4406ae1a-43a8-49f2-b6aa-4c415f54479f" providerId="ADAL" clId="{903F1A9F-CBBF-4BD9-8350-4643A548FBDD}" dt="2020-11-15T15:45:04.010" v="72" actId="2696"/>
          <pc:sldLayoutMkLst>
            <pc:docMk/>
            <pc:sldMasterMk cId="0" sldId="2147483673"/>
            <pc:sldLayoutMk cId="0" sldId="2147483650"/>
          </pc:sldLayoutMkLst>
        </pc:sldLayoutChg>
        <pc:sldLayoutChg chg="del">
          <pc:chgData name="GAUTIER Noemie" userId="4406ae1a-43a8-49f2-b6aa-4c415f54479f" providerId="ADAL" clId="{903F1A9F-CBBF-4BD9-8350-4643A548FBDD}" dt="2020-11-15T15:45:04.793" v="75" actId="2696"/>
          <pc:sldLayoutMkLst>
            <pc:docMk/>
            <pc:sldMasterMk cId="0" sldId="2147483673"/>
            <pc:sldLayoutMk cId="0" sldId="2147483653"/>
          </pc:sldLayoutMkLst>
        </pc:sldLayoutChg>
        <pc:sldLayoutChg chg="del">
          <pc:chgData name="GAUTIER Noemie" userId="4406ae1a-43a8-49f2-b6aa-4c415f54479f" providerId="ADAL" clId="{903F1A9F-CBBF-4BD9-8350-4643A548FBDD}" dt="2020-11-15T15:45:05.516" v="77" actId="2696"/>
          <pc:sldLayoutMkLst>
            <pc:docMk/>
            <pc:sldMasterMk cId="0" sldId="2147483673"/>
            <pc:sldLayoutMk cId="0" sldId="2147483654"/>
          </pc:sldLayoutMkLst>
        </pc:sldLayoutChg>
        <pc:sldLayoutChg chg="del">
          <pc:chgData name="GAUTIER Noemie" userId="4406ae1a-43a8-49f2-b6aa-4c415f54479f" providerId="ADAL" clId="{903F1A9F-CBBF-4BD9-8350-4643A548FBDD}" dt="2020-11-15T15:45:06.600" v="80" actId="2696"/>
          <pc:sldLayoutMkLst>
            <pc:docMk/>
            <pc:sldMasterMk cId="0" sldId="2147483673"/>
            <pc:sldLayoutMk cId="0" sldId="2147483655"/>
          </pc:sldLayoutMkLst>
        </pc:sldLayoutChg>
        <pc:sldLayoutChg chg="del">
          <pc:chgData name="GAUTIER Noemie" userId="4406ae1a-43a8-49f2-b6aa-4c415f54479f" providerId="ADAL" clId="{903F1A9F-CBBF-4BD9-8350-4643A548FBDD}" dt="2020-11-15T15:45:03.067" v="68" actId="2696"/>
          <pc:sldLayoutMkLst>
            <pc:docMk/>
            <pc:sldMasterMk cId="0" sldId="2147483673"/>
            <pc:sldLayoutMk cId="0" sldId="2147483656"/>
          </pc:sldLayoutMkLst>
        </pc:sldLayoutChg>
        <pc:sldLayoutChg chg="del">
          <pc:chgData name="GAUTIER Noemie" userId="4406ae1a-43a8-49f2-b6aa-4c415f54479f" providerId="ADAL" clId="{903F1A9F-CBBF-4BD9-8350-4643A548FBDD}" dt="2020-11-15T15:45:07.383" v="82" actId="2696"/>
          <pc:sldLayoutMkLst>
            <pc:docMk/>
            <pc:sldMasterMk cId="0" sldId="2147483673"/>
            <pc:sldLayoutMk cId="0" sldId="2147483657"/>
          </pc:sldLayoutMkLst>
        </pc:sldLayoutChg>
        <pc:sldLayoutChg chg="del">
          <pc:chgData name="GAUTIER Noemie" userId="4406ae1a-43a8-49f2-b6aa-4c415f54479f" providerId="ADAL" clId="{903F1A9F-CBBF-4BD9-8350-4643A548FBDD}" dt="2020-11-15T15:45:07.715" v="84" actId="2696"/>
          <pc:sldLayoutMkLst>
            <pc:docMk/>
            <pc:sldMasterMk cId="0" sldId="2147483673"/>
            <pc:sldLayoutMk cId="0" sldId="2147483658"/>
          </pc:sldLayoutMkLst>
        </pc:sldLayoutChg>
        <pc:sldLayoutChg chg="del">
          <pc:chgData name="GAUTIER Noemie" userId="4406ae1a-43a8-49f2-b6aa-4c415f54479f" providerId="ADAL" clId="{903F1A9F-CBBF-4BD9-8350-4643A548FBDD}" dt="2020-11-15T15:45:08.189" v="86" actId="2696"/>
          <pc:sldLayoutMkLst>
            <pc:docMk/>
            <pc:sldMasterMk cId="0" sldId="2147483673"/>
            <pc:sldLayoutMk cId="0" sldId="2147483659"/>
          </pc:sldLayoutMkLst>
        </pc:sldLayoutChg>
      </pc:sldMasterChg>
      <pc:sldMasterChg chg="del delSldLayout">
        <pc:chgData name="GAUTIER Noemie" userId="4406ae1a-43a8-49f2-b6aa-4c415f54479f" providerId="ADAL" clId="{903F1A9F-CBBF-4BD9-8350-4643A548FBDD}" dt="2020-11-15T15:45:17.680" v="100" actId="2696"/>
        <pc:sldMasterMkLst>
          <pc:docMk/>
          <pc:sldMasterMk cId="0" sldId="2147483674"/>
        </pc:sldMasterMkLst>
        <pc:sldLayoutChg chg="del">
          <pc:chgData name="GAUTIER Noemie" userId="4406ae1a-43a8-49f2-b6aa-4c415f54479f" providerId="ADAL" clId="{903F1A9F-CBBF-4BD9-8350-4643A548FBDD}" dt="2020-11-15T15:45:17.668" v="99" actId="2696"/>
          <pc:sldLayoutMkLst>
            <pc:docMk/>
            <pc:sldMasterMk cId="0" sldId="2147483674"/>
            <pc:sldLayoutMk cId="0" sldId="2147483672"/>
          </pc:sldLayoutMkLst>
        </pc:sldLayoutChg>
      </pc:sldMasterChg>
    </pc:docChg>
  </pc:docChgLst>
  <pc:docChgLst>
    <pc:chgData name="GAUTIER Noemie" userId="4406ae1a-43a8-49f2-b6aa-4c415f54479f" providerId="ADAL" clId="{820D5D42-81BB-4315-93A6-40B224767436}"/>
    <pc:docChg chg="addSld delSld modSld">
      <pc:chgData name="GAUTIER Noemie" userId="4406ae1a-43a8-49f2-b6aa-4c415f54479f" providerId="ADAL" clId="{820D5D42-81BB-4315-93A6-40B224767436}" dt="2020-11-18T12:13:52.991" v="35" actId="2696"/>
      <pc:docMkLst>
        <pc:docMk/>
      </pc:docMkLst>
      <pc:sldChg chg="addSp delSp modSp add del">
        <pc:chgData name="GAUTIER Noemie" userId="4406ae1a-43a8-49f2-b6aa-4c415f54479f" providerId="ADAL" clId="{820D5D42-81BB-4315-93A6-40B224767436}" dt="2020-11-18T12:13:52.991" v="35" actId="2696"/>
        <pc:sldMkLst>
          <pc:docMk/>
          <pc:sldMk cId="1601532819" sldId="301"/>
        </pc:sldMkLst>
        <pc:spChg chg="del">
          <ac:chgData name="GAUTIER Noemie" userId="4406ae1a-43a8-49f2-b6aa-4c415f54479f" providerId="ADAL" clId="{820D5D42-81BB-4315-93A6-40B224767436}" dt="2020-11-18T12:10:43.884" v="1"/>
          <ac:spMkLst>
            <pc:docMk/>
            <pc:sldMk cId="1601532819" sldId="301"/>
            <ac:spMk id="2" creationId="{258DED65-96F6-41ED-A97D-5E7F1C637374}"/>
          </ac:spMkLst>
        </pc:spChg>
        <pc:spChg chg="del">
          <ac:chgData name="GAUTIER Noemie" userId="4406ae1a-43a8-49f2-b6aa-4c415f54479f" providerId="ADAL" clId="{820D5D42-81BB-4315-93A6-40B224767436}" dt="2020-11-18T12:10:43.884" v="1"/>
          <ac:spMkLst>
            <pc:docMk/>
            <pc:sldMk cId="1601532819" sldId="301"/>
            <ac:spMk id="3" creationId="{7239A5F7-326A-483B-9CA1-DE65C3E5B57A}"/>
          </ac:spMkLst>
        </pc:spChg>
        <pc:spChg chg="add mod">
          <ac:chgData name="GAUTIER Noemie" userId="4406ae1a-43a8-49f2-b6aa-4c415f54479f" providerId="ADAL" clId="{820D5D42-81BB-4315-93A6-40B224767436}" dt="2020-11-18T12:10:56.580" v="27" actId="14100"/>
          <ac:spMkLst>
            <pc:docMk/>
            <pc:sldMk cId="1601532819" sldId="301"/>
            <ac:spMk id="4" creationId="{0043DD81-199E-4492-AC52-EE1E2FBF135F}"/>
          </ac:spMkLst>
        </pc:spChg>
        <pc:spChg chg="add mod">
          <ac:chgData name="GAUTIER Noemie" userId="4406ae1a-43a8-49f2-b6aa-4c415f54479f" providerId="ADAL" clId="{820D5D42-81BB-4315-93A6-40B224767436}" dt="2020-11-18T12:11:58.890" v="34" actId="20577"/>
          <ac:spMkLst>
            <pc:docMk/>
            <pc:sldMk cId="1601532819" sldId="301"/>
            <ac:spMk id="5" creationId="{8F931A14-5164-4E9C-AE01-0C921E9EF81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1abfbaf28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1abfbaf28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How would this help me make my decision? </a:t>
            </a:r>
          </a:p>
        </p:txBody>
      </p:sp>
    </p:spTree>
    <p:extLst>
      <p:ext uri="{BB962C8B-B14F-4D97-AF65-F5344CB8AC3E}">
        <p14:creationId xmlns:p14="http://schemas.microsoft.com/office/powerpoint/2010/main" val="1985187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58d3b44f08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58d3b44f08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1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USTOM_15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65" r:id="rId4"/>
    <p:sldLayoutId id="2147483671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lt2"/>
                </a:solidFill>
              </a:rPr>
              <a:t>Noémie</a:t>
            </a:r>
            <a:r>
              <a:rPr lang="en-GB" dirty="0">
                <a:solidFill>
                  <a:schemeClr val="lt2"/>
                </a:solidFill>
              </a:rPr>
              <a:t> Gautier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</a:rPr>
              <a:t>WEB SCRAPPING PROJECT</a:t>
            </a:r>
            <a:endParaRPr dirty="0">
              <a:solidFill>
                <a:schemeClr val="dk2"/>
              </a:solidFill>
            </a:endParaRPr>
          </a:p>
        </p:txBody>
      </p:sp>
      <p:cxnSp>
        <p:nvCxnSpPr>
          <p:cNvPr id="138" name="Google Shape;138;p28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/>
          <p:nvPr/>
        </p:nvSpPr>
        <p:spPr>
          <a:xfrm>
            <a:off x="522514" y="949416"/>
            <a:ext cx="2120794" cy="1432634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3"/>
          <p:cNvSpPr txBox="1"/>
          <p:nvPr/>
        </p:nvSpPr>
        <p:spPr>
          <a:xfrm>
            <a:off x="867560" y="985783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TOPIC</a:t>
            </a:r>
            <a:endParaRPr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3" name="Google Shape;193;p33"/>
          <p:cNvSpPr txBox="1"/>
          <p:nvPr/>
        </p:nvSpPr>
        <p:spPr>
          <a:xfrm>
            <a:off x="614723" y="1263151"/>
            <a:ext cx="2028585" cy="1034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Finding the average housing price for four cities: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-GB" sz="1000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Faches-Thumesnil</a:t>
            </a: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(59155)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-GB" sz="1000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Ronchin</a:t>
            </a: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(59790)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-GB" sz="1000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Wattignies</a:t>
            </a: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(59139)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-GB" sz="1000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Lesquin</a:t>
            </a: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(59810).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94" name="Google Shape;194;p33"/>
          <p:cNvSpPr/>
          <p:nvPr/>
        </p:nvSpPr>
        <p:spPr>
          <a:xfrm>
            <a:off x="6862549" y="830263"/>
            <a:ext cx="1867018" cy="1225962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3"/>
          <p:cNvSpPr txBox="1"/>
          <p:nvPr/>
        </p:nvSpPr>
        <p:spPr>
          <a:xfrm>
            <a:off x="6932270" y="801828"/>
            <a:ext cx="1797297" cy="461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GOALS</a:t>
            </a:r>
            <a:endParaRPr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6" name="Google Shape;196;p33"/>
          <p:cNvSpPr txBox="1"/>
          <p:nvPr/>
        </p:nvSpPr>
        <p:spPr>
          <a:xfrm>
            <a:off x="6932270" y="1182133"/>
            <a:ext cx="1776605" cy="69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Learn new things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Discovering </a:t>
            </a:r>
            <a:r>
              <a:rPr lang="en-GB" sz="1000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Webscrapping</a:t>
            </a:r>
            <a:endParaRPr lang="en-GB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Learning how to clean data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97" name="Google Shape;197;p33"/>
          <p:cNvSpPr txBox="1">
            <a:spLocks noGrp="1"/>
          </p:cNvSpPr>
          <p:nvPr>
            <p:ph type="ctrTitle"/>
          </p:nvPr>
        </p:nvSpPr>
        <p:spPr>
          <a:xfrm>
            <a:off x="2888529" y="202633"/>
            <a:ext cx="3366933" cy="8764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dk2"/>
                </a:solidFill>
              </a:rPr>
              <a:t>THE PROJECT :</a:t>
            </a:r>
            <a:endParaRPr sz="2800" dirty="0">
              <a:solidFill>
                <a:schemeClr val="dk2"/>
              </a:solidFill>
            </a:endParaRPr>
          </a:p>
        </p:txBody>
      </p:sp>
      <p:cxnSp>
        <p:nvCxnSpPr>
          <p:cNvPr id="198" name="Google Shape;198;p33"/>
          <p:cNvCxnSpPr>
            <a:cxnSpLocks/>
            <a:stCxn id="200" idx="3"/>
            <a:endCxn id="199" idx="1"/>
          </p:cNvCxnSpPr>
          <p:nvPr/>
        </p:nvCxnSpPr>
        <p:spPr>
          <a:xfrm rot="5400000" flipH="1" flipV="1">
            <a:off x="4326406" y="3338414"/>
            <a:ext cx="635164" cy="1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9" name="Google Shape;199;p33"/>
          <p:cNvSpPr/>
          <p:nvPr/>
        </p:nvSpPr>
        <p:spPr>
          <a:xfrm>
            <a:off x="3209611" y="2144349"/>
            <a:ext cx="2868755" cy="876483"/>
          </a:xfrm>
          <a:prstGeom prst="snip2DiagRect">
            <a:avLst>
              <a:gd name="adj1" fmla="val 2038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3"/>
          <p:cNvSpPr/>
          <p:nvPr/>
        </p:nvSpPr>
        <p:spPr>
          <a:xfrm>
            <a:off x="3522119" y="3655996"/>
            <a:ext cx="2243738" cy="1284871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" name="Google Shape;201;p33"/>
          <p:cNvCxnSpPr>
            <a:cxnSpLocks/>
            <a:stCxn id="199" idx="2"/>
            <a:endCxn id="191" idx="1"/>
          </p:cNvCxnSpPr>
          <p:nvPr/>
        </p:nvCxnSpPr>
        <p:spPr>
          <a:xfrm rot="10800000">
            <a:off x="1582911" y="2382051"/>
            <a:ext cx="1626700" cy="200541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33"/>
          <p:cNvCxnSpPr>
            <a:cxnSpLocks/>
            <a:stCxn id="199" idx="0"/>
            <a:endCxn id="196" idx="2"/>
          </p:cNvCxnSpPr>
          <p:nvPr/>
        </p:nvCxnSpPr>
        <p:spPr>
          <a:xfrm flipV="1">
            <a:off x="6078366" y="1872189"/>
            <a:ext cx="1742207" cy="710402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7" name="Google Shape;207;p33"/>
          <p:cNvSpPr txBox="1"/>
          <p:nvPr/>
        </p:nvSpPr>
        <p:spPr>
          <a:xfrm>
            <a:off x="3259585" y="2297525"/>
            <a:ext cx="2663191" cy="614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dk2"/>
                </a:solidFill>
                <a:latin typeface="Exo 2"/>
                <a:ea typeface="Exo 2"/>
                <a:cs typeface="Exo 2"/>
                <a:sym typeface="Exo 2"/>
              </a:rPr>
              <a:t>WEBSCRAPING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tx2"/>
                </a:solidFill>
                <a:latin typeface="Exo 2"/>
                <a:ea typeface="Exo 2"/>
                <a:cs typeface="Exo 2"/>
                <a:sym typeface="Exo 2"/>
              </a:rPr>
              <a:t>SELOGER.COM</a:t>
            </a:r>
            <a:endParaRPr b="1" dirty="0">
              <a:solidFill>
                <a:schemeClr val="tx2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09" name="Google Shape;209;p33"/>
          <p:cNvSpPr txBox="1"/>
          <p:nvPr/>
        </p:nvSpPr>
        <p:spPr>
          <a:xfrm>
            <a:off x="3928637" y="3697139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CHALLENGES</a:t>
            </a:r>
            <a:endParaRPr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10" name="Google Shape;210;p33"/>
          <p:cNvSpPr txBox="1"/>
          <p:nvPr/>
        </p:nvSpPr>
        <p:spPr>
          <a:xfrm>
            <a:off x="3603812" y="4086067"/>
            <a:ext cx="2097741" cy="627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All new to me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Learning how to do </a:t>
            </a:r>
            <a:r>
              <a:rPr lang="en-GB" sz="1000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webscrappring</a:t>
            </a:r>
            <a:endParaRPr lang="en-GB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0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 lot of data to collect and put in a </a:t>
            </a:r>
            <a:r>
              <a:rPr lang="en-GB" sz="1000" dirty="0" err="1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dataframe</a:t>
            </a:r>
            <a:endParaRPr lang="en-GB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</a:pPr>
            <a:endParaRPr lang="en-GB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endParaRPr lang="en-GB"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563C5-D007-4A38-AA47-B488DC61E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5979" y="153213"/>
            <a:ext cx="5214300" cy="557784"/>
          </a:xfrm>
        </p:spPr>
        <p:txBody>
          <a:bodyPr/>
          <a:lstStyle/>
          <a:p>
            <a:r>
              <a:rPr lang="en-GB" dirty="0"/>
              <a:t>INTERACTIVE MAP:</a:t>
            </a:r>
          </a:p>
        </p:txBody>
      </p:sp>
      <p:pic>
        <p:nvPicPr>
          <p:cNvPr id="4" name="map.html and 1 more page - Work - Microsoft​ Edge 2020-11-16 09-14-38">
            <a:hlinkClick r:id="" action="ppaction://media"/>
            <a:extLst>
              <a:ext uri="{FF2B5EF4-FFF2-40B4-BE49-F238E27FC236}">
                <a16:creationId xmlns:a16="http://schemas.microsoft.com/office/drawing/2014/main" id="{4D2A87FA-AC14-4F3E-92D3-2AAB517E88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0299" t="12450" r="19161" b="10472"/>
          <a:stretch/>
        </p:blipFill>
        <p:spPr>
          <a:xfrm>
            <a:off x="1016395" y="726365"/>
            <a:ext cx="7126578" cy="418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8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A6C7B-1E8D-43D5-8E70-BCC9E8A171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0" y="75776"/>
            <a:ext cx="3215060" cy="738732"/>
          </a:xfrm>
        </p:spPr>
        <p:txBody>
          <a:bodyPr/>
          <a:lstStyle/>
          <a:p>
            <a:r>
              <a:rPr lang="en-GB" dirty="0"/>
              <a:t>THE FINAL OUTPUT: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8986C3-A5E4-4EDB-B491-92525C6DE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61" y="628804"/>
            <a:ext cx="2174163" cy="19262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0E7F38-6848-46CC-A81D-0CE37FC653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2201" y="624636"/>
            <a:ext cx="2153512" cy="19346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5315AA-23B3-4664-8FFF-6FBDB488B6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2182" y="637120"/>
            <a:ext cx="2029950" cy="19346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EA4C3-F995-46DF-BDB5-BBABEBD4E1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5782" y="600330"/>
            <a:ext cx="2014185" cy="19346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5A141D-331B-409B-B42D-8A9ED96D1D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9729" y="2715855"/>
            <a:ext cx="3814856" cy="22937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FEFB92B-77F8-474A-8075-449618BE2199}"/>
              </a:ext>
            </a:extLst>
          </p:cNvPr>
          <p:cNvSpPr txBox="1"/>
          <p:nvPr/>
        </p:nvSpPr>
        <p:spPr>
          <a:xfrm>
            <a:off x="248419" y="2955797"/>
            <a:ext cx="14020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Average Housing Price vs Income:</a:t>
            </a:r>
          </a:p>
        </p:txBody>
      </p:sp>
    </p:spTree>
    <p:extLst>
      <p:ext uri="{BB962C8B-B14F-4D97-AF65-F5344CB8AC3E}">
        <p14:creationId xmlns:p14="http://schemas.microsoft.com/office/powerpoint/2010/main" val="77005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7"/>
          <p:cNvSpPr txBox="1">
            <a:spLocks noGrp="1"/>
          </p:cNvSpPr>
          <p:nvPr>
            <p:ph type="ctrTitle"/>
          </p:nvPr>
        </p:nvSpPr>
        <p:spPr>
          <a:xfrm>
            <a:off x="3713" y="208670"/>
            <a:ext cx="5198368" cy="633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2"/>
                </a:solidFill>
              </a:rPr>
              <a:t>BUILDING THE PRODUCT: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446" name="Google Shape;446;p47"/>
          <p:cNvGrpSpPr/>
          <p:nvPr/>
        </p:nvGrpSpPr>
        <p:grpSpPr>
          <a:xfrm>
            <a:off x="989745" y="2567998"/>
            <a:ext cx="1961534" cy="1290901"/>
            <a:chOff x="720000" y="2341741"/>
            <a:chExt cx="2120585" cy="1442831"/>
          </a:xfrm>
        </p:grpSpPr>
        <p:sp>
          <p:nvSpPr>
            <p:cNvPr id="447" name="Google Shape;447;p47"/>
            <p:cNvSpPr/>
            <p:nvPr/>
          </p:nvSpPr>
          <p:spPr>
            <a:xfrm>
              <a:off x="720000" y="2898672"/>
              <a:ext cx="885900" cy="885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8" name="Google Shape;448;p47"/>
            <p:cNvCxnSpPr>
              <a:cxnSpLocks/>
            </p:cNvCxnSpPr>
            <p:nvPr/>
          </p:nvCxnSpPr>
          <p:spPr>
            <a:xfrm flipV="1">
              <a:off x="1631708" y="3355965"/>
              <a:ext cx="1208876" cy="8777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0" name="Google Shape;450;p47"/>
            <p:cNvCxnSpPr/>
            <p:nvPr/>
          </p:nvCxnSpPr>
          <p:spPr>
            <a:xfrm rot="10800000">
              <a:off x="2840585" y="2341741"/>
              <a:ext cx="0" cy="1023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51" name="Google Shape;451;p47"/>
          <p:cNvGrpSpPr/>
          <p:nvPr/>
        </p:nvGrpSpPr>
        <p:grpSpPr>
          <a:xfrm rot="10800000" flipH="1">
            <a:off x="2630512" y="1933252"/>
            <a:ext cx="1873113" cy="1304427"/>
            <a:chOff x="720000" y="2341741"/>
            <a:chExt cx="2120585" cy="1457949"/>
          </a:xfrm>
        </p:grpSpPr>
        <p:sp>
          <p:nvSpPr>
            <p:cNvPr id="452" name="Google Shape;452;p47"/>
            <p:cNvSpPr/>
            <p:nvPr/>
          </p:nvSpPr>
          <p:spPr>
            <a:xfrm>
              <a:off x="720000" y="2913790"/>
              <a:ext cx="885900" cy="885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53" name="Google Shape;453;p47"/>
            <p:cNvCxnSpPr>
              <a:cxnSpLocks/>
            </p:cNvCxnSpPr>
            <p:nvPr/>
          </p:nvCxnSpPr>
          <p:spPr>
            <a:xfrm rot="10800000" flipH="1">
              <a:off x="1605900" y="3446167"/>
              <a:ext cx="1233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5" name="Google Shape;455;p47"/>
            <p:cNvCxnSpPr>
              <a:cxnSpLocks/>
            </p:cNvCxnSpPr>
            <p:nvPr/>
          </p:nvCxnSpPr>
          <p:spPr>
            <a:xfrm rot="10800000" flipH="1">
              <a:off x="2840585" y="2341741"/>
              <a:ext cx="0" cy="1104426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56" name="Google Shape;456;p47"/>
          <p:cNvGrpSpPr/>
          <p:nvPr/>
        </p:nvGrpSpPr>
        <p:grpSpPr>
          <a:xfrm>
            <a:off x="4145927" y="2574896"/>
            <a:ext cx="1873113" cy="1290901"/>
            <a:chOff x="720000" y="2341741"/>
            <a:chExt cx="2120585" cy="1442831"/>
          </a:xfrm>
        </p:grpSpPr>
        <p:sp>
          <p:nvSpPr>
            <p:cNvPr id="457" name="Google Shape;457;p47"/>
            <p:cNvSpPr/>
            <p:nvPr/>
          </p:nvSpPr>
          <p:spPr>
            <a:xfrm>
              <a:off x="720000" y="2898672"/>
              <a:ext cx="885900" cy="885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58" name="Google Shape;458;p47"/>
            <p:cNvCxnSpPr>
              <a:cxnSpLocks/>
            </p:cNvCxnSpPr>
            <p:nvPr/>
          </p:nvCxnSpPr>
          <p:spPr>
            <a:xfrm>
              <a:off x="1606385" y="3309728"/>
              <a:ext cx="12342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" name="Google Shape;460;p47"/>
            <p:cNvCxnSpPr>
              <a:cxnSpLocks/>
            </p:cNvCxnSpPr>
            <p:nvPr/>
          </p:nvCxnSpPr>
          <p:spPr>
            <a:xfrm flipV="1">
              <a:off x="2840585" y="2341741"/>
              <a:ext cx="0" cy="968821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1" name="Google Shape;461;p47"/>
          <p:cNvGrpSpPr/>
          <p:nvPr/>
        </p:nvGrpSpPr>
        <p:grpSpPr>
          <a:xfrm rot="10800000" flipH="1">
            <a:off x="5658932" y="1934247"/>
            <a:ext cx="1873113" cy="1304427"/>
            <a:chOff x="720000" y="2341741"/>
            <a:chExt cx="2120585" cy="1457949"/>
          </a:xfrm>
        </p:grpSpPr>
        <p:sp>
          <p:nvSpPr>
            <p:cNvPr id="462" name="Google Shape;462;p47"/>
            <p:cNvSpPr/>
            <p:nvPr/>
          </p:nvSpPr>
          <p:spPr>
            <a:xfrm>
              <a:off x="720000" y="2913790"/>
              <a:ext cx="885900" cy="8859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463" name="Google Shape;463;p47"/>
            <p:cNvCxnSpPr>
              <a:cxnSpLocks/>
            </p:cNvCxnSpPr>
            <p:nvPr/>
          </p:nvCxnSpPr>
          <p:spPr>
            <a:xfrm>
              <a:off x="1595640" y="3356740"/>
              <a:ext cx="1241700" cy="19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5" name="Google Shape;465;p47"/>
            <p:cNvCxnSpPr/>
            <p:nvPr/>
          </p:nvCxnSpPr>
          <p:spPr>
            <a:xfrm rot="10800000">
              <a:off x="2840585" y="2341741"/>
              <a:ext cx="0" cy="1023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66" name="Google Shape;466;p47"/>
          <p:cNvSpPr/>
          <p:nvPr/>
        </p:nvSpPr>
        <p:spPr>
          <a:xfrm>
            <a:off x="7135750" y="3059999"/>
            <a:ext cx="788700" cy="7989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47"/>
          <p:cNvSpPr txBox="1"/>
          <p:nvPr/>
        </p:nvSpPr>
        <p:spPr>
          <a:xfrm>
            <a:off x="965238" y="3192012"/>
            <a:ext cx="869332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COLLECT DATA </a:t>
            </a:r>
            <a:endParaRPr sz="1200"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67" name="Google Shape;467;p47"/>
          <p:cNvSpPr txBox="1"/>
          <p:nvPr/>
        </p:nvSpPr>
        <p:spPr>
          <a:xfrm>
            <a:off x="845645" y="3976513"/>
            <a:ext cx="12330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WebScrapping</a:t>
            </a:r>
            <a:r>
              <a:rPr lang="en-GB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to collect the data from SeLoger.com for the 4 different cities </a:t>
            </a:r>
            <a:endParaRPr sz="1000" dirty="0">
              <a:solidFill>
                <a:schemeClr val="lt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54" name="Google Shape;454;p47"/>
          <p:cNvSpPr txBox="1"/>
          <p:nvPr/>
        </p:nvSpPr>
        <p:spPr>
          <a:xfrm>
            <a:off x="2624328" y="2100786"/>
            <a:ext cx="788700" cy="56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ACCESS DATA</a:t>
            </a:r>
            <a:endParaRPr sz="1200"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64" name="Google Shape;464;p47"/>
          <p:cNvSpPr txBox="1"/>
          <p:nvPr/>
        </p:nvSpPr>
        <p:spPr>
          <a:xfrm>
            <a:off x="5644915" y="2146813"/>
            <a:ext cx="7887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CALCULATIONS</a:t>
            </a:r>
            <a:endParaRPr sz="1200"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59" name="Google Shape;459;p47"/>
          <p:cNvSpPr txBox="1"/>
          <p:nvPr/>
        </p:nvSpPr>
        <p:spPr>
          <a:xfrm>
            <a:off x="4138666" y="3192012"/>
            <a:ext cx="788700" cy="499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CLEAN DATA</a:t>
            </a:r>
            <a:endParaRPr sz="1200"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68" name="Google Shape;468;p47"/>
          <p:cNvSpPr txBox="1"/>
          <p:nvPr/>
        </p:nvSpPr>
        <p:spPr>
          <a:xfrm>
            <a:off x="7136113" y="3237679"/>
            <a:ext cx="788700" cy="453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VIZUALISATION</a:t>
            </a:r>
            <a:endParaRPr sz="1200" b="1" dirty="0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69" name="Google Shape;469;p47"/>
          <p:cNvSpPr txBox="1"/>
          <p:nvPr/>
        </p:nvSpPr>
        <p:spPr>
          <a:xfrm>
            <a:off x="3957936" y="3991786"/>
            <a:ext cx="1233000" cy="792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Add column titles, new columns, split column in different parts, changing Data Types</a:t>
            </a:r>
            <a:endParaRPr sz="1000" dirty="0">
              <a:solidFill>
                <a:schemeClr val="lt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70" name="Google Shape;470;p47"/>
          <p:cNvSpPr txBox="1"/>
          <p:nvPr/>
        </p:nvSpPr>
        <p:spPr>
          <a:xfrm>
            <a:off x="6694239" y="3879677"/>
            <a:ext cx="1671722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Created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multiple graphs and a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map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based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on the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results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of the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calculations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and the initial table as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well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as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some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demographic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inofrmation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I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collected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 </a:t>
            </a:r>
            <a:endParaRPr sz="1000" dirty="0">
              <a:solidFill>
                <a:schemeClr val="lt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71" name="Google Shape;471;p47"/>
          <p:cNvSpPr txBox="1"/>
          <p:nvPr/>
        </p:nvSpPr>
        <p:spPr>
          <a:xfrm>
            <a:off x="5422765" y="1117474"/>
            <a:ext cx="1233000" cy="64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Multiple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calculations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to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get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the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average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prices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per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squared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meter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for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each</a:t>
            </a:r>
            <a:r>
              <a:rPr lang="fr-FR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fr-FR" sz="1000" dirty="0" err="1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town</a:t>
            </a:r>
            <a:endParaRPr sz="1000" dirty="0">
              <a:solidFill>
                <a:schemeClr val="lt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72" name="Google Shape;472;p47"/>
          <p:cNvSpPr txBox="1"/>
          <p:nvPr/>
        </p:nvSpPr>
        <p:spPr>
          <a:xfrm>
            <a:off x="2412945" y="1117474"/>
            <a:ext cx="1233000" cy="649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dirty="0">
                <a:solidFill>
                  <a:schemeClr val="lt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Create a list and Data Frame to access all of the data collected</a:t>
            </a:r>
            <a:endParaRPr sz="1000" dirty="0">
              <a:solidFill>
                <a:schemeClr val="lt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0F38D-E4F6-41C0-96F6-3F69634839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9550" y="762570"/>
            <a:ext cx="4224900" cy="2054100"/>
          </a:xfrm>
        </p:spPr>
        <p:txBody>
          <a:bodyPr/>
          <a:lstStyle/>
          <a:p>
            <a:r>
              <a:rPr lang="en-GB" sz="8000" dirty="0"/>
              <a:t>THANKS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687DB9-6E1E-4D74-BED2-50FE35B0CF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0394" y="2816670"/>
            <a:ext cx="4224900" cy="1668027"/>
          </a:xfrm>
        </p:spPr>
        <p:txBody>
          <a:bodyPr/>
          <a:lstStyle/>
          <a:p>
            <a:r>
              <a:rPr lang="en-GB" sz="2000" dirty="0"/>
              <a:t>Any </a:t>
            </a:r>
            <a:r>
              <a:rPr lang="en-GB" sz="2400" dirty="0"/>
              <a:t>Questions</a:t>
            </a:r>
            <a:r>
              <a:rPr lang="en-GB" sz="2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58886111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AAFFEE"/>
      </a:dk1>
      <a:lt1>
        <a:srgbClr val="05214A"/>
      </a:lt1>
      <a:dk2>
        <a:srgbClr val="00FFCD"/>
      </a:dk2>
      <a:lt2>
        <a:srgbClr val="FFFFFF"/>
      </a:lt2>
      <a:accent1>
        <a:srgbClr val="98FFEA"/>
      </a:accent1>
      <a:accent2>
        <a:srgbClr val="62F8DA"/>
      </a:accent2>
      <a:accent3>
        <a:srgbClr val="28497A"/>
      </a:accent3>
      <a:accent4>
        <a:srgbClr val="1A4079"/>
      </a:accent4>
      <a:accent5>
        <a:srgbClr val="041B3D"/>
      </a:accent5>
      <a:accent6>
        <a:srgbClr val="092A5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5DE768A4AEB14FA2495FFEAF1D745B" ma:contentTypeVersion="12" ma:contentTypeDescription="Create a new document." ma:contentTypeScope="" ma:versionID="70004c48e62bca63a9cc6cd5bc4c11ab">
  <xsd:schema xmlns:xsd="http://www.w3.org/2001/XMLSchema" xmlns:xs="http://www.w3.org/2001/XMLSchema" xmlns:p="http://schemas.microsoft.com/office/2006/metadata/properties" xmlns:ns3="008a2a0f-0783-48ca-87e7-5b17b51866a9" xmlns:ns4="011b3981-7178-4dde-ac49-8d444e3a978d" targetNamespace="http://schemas.microsoft.com/office/2006/metadata/properties" ma:root="true" ma:fieldsID="710f53ab9eca7066c33862bc0dafcdd5" ns3:_="" ns4:_="">
    <xsd:import namespace="008a2a0f-0783-48ca-87e7-5b17b51866a9"/>
    <xsd:import namespace="011b3981-7178-4dde-ac49-8d444e3a978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8a2a0f-0783-48ca-87e7-5b17b51866a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1b3981-7178-4dde-ac49-8d444e3a978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5BDC87-6C40-4C2B-A3AE-6325A22FC5F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A2C075E-219D-495E-B9F2-BA5DB0D8F3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8a2a0f-0783-48ca-87e7-5b17b51866a9"/>
    <ds:schemaRef ds:uri="011b3981-7178-4dde-ac49-8d444e3a97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09FE714-3C21-47C5-938A-D0C3869E955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3770</TotalTime>
  <Words>193</Words>
  <Application>Microsoft Office PowerPoint</Application>
  <PresentationFormat>On-screen Show (16:9)</PresentationFormat>
  <Paragraphs>37</Paragraphs>
  <Slides>6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Roboto Condensed Light</vt:lpstr>
      <vt:lpstr>Arial</vt:lpstr>
      <vt:lpstr>Squada One</vt:lpstr>
      <vt:lpstr>Exo 2</vt:lpstr>
      <vt:lpstr>Tech Newsletter by Slidesgo</vt:lpstr>
      <vt:lpstr>WEB SCRAPPING PROJECT</vt:lpstr>
      <vt:lpstr>THE PROJECT :</vt:lpstr>
      <vt:lpstr>INTERACTIVE MAP:</vt:lpstr>
      <vt:lpstr>THE FINAL OUTPUT: </vt:lpstr>
      <vt:lpstr>BUILDING THE PRODUCT: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SCRAPPING PROJECT</dc:title>
  <cp:lastModifiedBy>GAUTIER Noemie</cp:lastModifiedBy>
  <cp:revision>4</cp:revision>
  <dcterms:modified xsi:type="dcterms:W3CDTF">2021-02-17T08:35:04Z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0x010100D85DE768A4AEB14FA2495FFEAF1D745B</vt:lpwstr>
  </property>
</Properties>
</file>